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26" d="100"/>
          <a:sy n="26" d="100"/>
        </p:scale>
        <p:origin x="2520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4588F529-7A4C-4666-9960-48A7DFB8E065}"/>
    <pc:docChg chg="modSld">
      <pc:chgData name="Kärt Kallaste" userId="5e21a1652a36415a" providerId="LiveId" clId="{4588F529-7A4C-4666-9960-48A7DFB8E065}" dt="2025-05-02T08:26:11.871" v="21" actId="1076"/>
      <pc:docMkLst>
        <pc:docMk/>
      </pc:docMkLst>
      <pc:sldChg chg="modSp mod">
        <pc:chgData name="Kärt Kallaste" userId="5e21a1652a36415a" providerId="LiveId" clId="{4588F529-7A4C-4666-9960-48A7DFB8E065}" dt="2025-05-02T08:26:11.871" v="21" actId="1076"/>
        <pc:sldMkLst>
          <pc:docMk/>
          <pc:sldMk cId="0" sldId="257"/>
        </pc:sldMkLst>
        <pc:spChg chg="mod">
          <ac:chgData name="Kärt Kallaste" userId="5e21a1652a36415a" providerId="LiveId" clId="{4588F529-7A4C-4666-9960-48A7DFB8E065}" dt="2025-05-02T08:26:11.871" v="21" actId="1076"/>
          <ac:spMkLst>
            <pc:docMk/>
            <pc:sldMk cId="0" sldId="257"/>
            <ac:spMk id="2" creationId="{CEE9A13C-CD60-B928-5ACE-262836C5BDDF}"/>
          </ac:spMkLst>
        </pc:spChg>
        <pc:spChg chg="mod">
          <ac:chgData name="Kärt Kallaste" userId="5e21a1652a36415a" providerId="LiveId" clId="{4588F529-7A4C-4666-9960-48A7DFB8E065}" dt="2025-05-02T08:25:59.789" v="19" actId="20577"/>
          <ac:spMkLst>
            <pc:docMk/>
            <pc:sldMk cId="0" sldId="257"/>
            <ac:spMk id="7" creationId="{FC791927-D9E1-0E84-031C-48CA8D02FA7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9054" y="13238987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Tee </a:t>
            </a:r>
            <a:r>
              <a:rPr lang="fr-FR" sz="48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oma</a:t>
            </a:r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8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lemmiktaimedest</a:t>
            </a:r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8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pilti</a:t>
            </a:r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8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kuid</a:t>
            </a:r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8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ära</a:t>
            </a:r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8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</a:t>
            </a:r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8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neid</a:t>
            </a:r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8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endaga</a:t>
            </a:r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8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kaasa</a:t>
            </a:r>
            <a:r>
              <a:rPr lang="fr-FR" sz="48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HOI</a:t>
            </a:r>
            <a:r>
              <a:rPr lang="en-U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</a:t>
            </a:r>
            <a:r>
              <a:rPr lang="et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LOODUS TERVE,</a:t>
            </a:r>
            <a:br>
              <a:rPr lang="et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et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är</a:t>
            </a:r>
            <a:r>
              <a:rPr lang="en-U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</a:t>
            </a:r>
            <a:r>
              <a:rPr lang="et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too taimi </a:t>
            </a:r>
            <a:r>
              <a:rPr lang="en-U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reisilt</a:t>
            </a:r>
            <a:r>
              <a:rPr lang="en-U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t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koju kaasa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EDFCBBC-F69F-4C18-8E43-6A59123DB77E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27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Kärt Kallaste</cp:lastModifiedBy>
  <cp:revision>44</cp:revision>
  <dcterms:created xsi:type="dcterms:W3CDTF">2023-07-25T13:09:41Z</dcterms:created>
  <dcterms:modified xsi:type="dcterms:W3CDTF">2025-05-02T08:26:14Z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